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3" r:id="rId9"/>
    <p:sldId id="268" r:id="rId10"/>
    <p:sldId id="269" r:id="rId11"/>
    <p:sldId id="274" r:id="rId12"/>
    <p:sldId id="267" r:id="rId13"/>
    <p:sldId id="266" r:id="rId14"/>
    <p:sldId id="272" r:id="rId15"/>
    <p:sldId id="262" r:id="rId16"/>
    <p:sldId id="273" r:id="rId17"/>
    <p:sldId id="265" r:id="rId18"/>
    <p:sldId id="264" r:id="rId19"/>
    <p:sldId id="27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86643" autoAdjust="0"/>
  </p:normalViewPr>
  <p:slideViewPr>
    <p:cSldViewPr>
      <p:cViewPr varScale="1">
        <p:scale>
          <a:sx n="76" d="100"/>
          <a:sy n="76" d="100"/>
        </p:scale>
        <p:origin x="-1646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77FB8-1810-4040-862F-CA5FB0A99CCE}" type="datetimeFigureOut">
              <a:rPr lang="en-GB" smtClean="0"/>
              <a:t>05/12/2012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96347-F589-42E4-949A-3D932249C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292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Focus on houses 1 – 18 in the </a:t>
            </a:r>
            <a:r>
              <a:rPr lang="en-GB" dirty="0" err="1" smtClean="0"/>
              <a:t>cul</a:t>
            </a:r>
            <a:r>
              <a:rPr lang="en-GB" dirty="0" smtClean="0"/>
              <a:t> de sac</a:t>
            </a:r>
          </a:p>
          <a:p>
            <a:r>
              <a:rPr lang="en-GB" dirty="0" smtClean="0"/>
              <a:t>Reason for starting the project – to leave a visual record for future historians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96347-F589-42E4-949A-3D932249C6F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544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When was this published?</a:t>
            </a:r>
          </a:p>
          <a:p>
            <a:r>
              <a:rPr lang="en-GB" dirty="0" smtClean="0"/>
              <a:t>Does someone</a:t>
            </a:r>
            <a:r>
              <a:rPr lang="en-GB" baseline="0" dirty="0" smtClean="0"/>
              <a:t> have the postcard so I can scan an original?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96347-F589-42E4-949A-3D932249C6F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492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96347-F589-42E4-949A-3D932249C6F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876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year #1 &amp;#5</a:t>
            </a:r>
            <a:r>
              <a:rPr lang="en-GB" baseline="0" dirty="0" smtClean="0"/>
              <a:t> have changed hands</a:t>
            </a:r>
          </a:p>
          <a:p>
            <a:r>
              <a:rPr lang="en-GB" baseline="0" dirty="0" smtClean="0"/>
              <a:t>#1 Charlotte Gould &amp; James Chubb</a:t>
            </a:r>
          </a:p>
          <a:p>
            <a:r>
              <a:rPr lang="en-GB" baseline="0" dirty="0" smtClean="0"/>
              <a:t>#5 </a:t>
            </a:r>
            <a:r>
              <a:rPr lang="en-GB" baseline="0" dirty="0" err="1" smtClean="0"/>
              <a:t>Ros</a:t>
            </a:r>
            <a:r>
              <a:rPr lang="en-GB" baseline="0" dirty="0" smtClean="0"/>
              <a:t> Brewer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96347-F589-42E4-949A-3D932249C6F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830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Maurice &amp; Pat Piper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96347-F589-42E4-949A-3D932249C6F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946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96347-F589-42E4-949A-3D932249C6F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872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96347-F589-42E4-949A-3D932249C6F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3952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96347-F589-42E4-949A-3D932249C6F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986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Who</a:t>
            </a:r>
            <a:r>
              <a:rPr lang="en-GB" baseline="0" dirty="0" smtClean="0"/>
              <a:t> lived in each house…</a:t>
            </a:r>
          </a:p>
          <a:p>
            <a:r>
              <a:rPr lang="en-GB" baseline="0" dirty="0" smtClean="0"/>
              <a:t>Started looking at deeds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96347-F589-42E4-949A-3D932249C6F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035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plan came from abstract of title with #12’s deeds – show doc</a:t>
            </a:r>
          </a:p>
          <a:p>
            <a:r>
              <a:rPr lang="en-GB" dirty="0" smtClean="0"/>
              <a:t>Need help in understanding the abstract of title &amp; a</a:t>
            </a:r>
            <a:r>
              <a:rPr lang="en-GB" baseline="0" dirty="0" smtClean="0"/>
              <a:t> set of mortgage docs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96347-F589-42E4-949A-3D932249C6F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7927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Used deeds to start building a record</a:t>
            </a:r>
            <a:r>
              <a:rPr lang="en-GB" baseline="0" dirty="0" smtClean="0"/>
              <a:t> of past residents.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96347-F589-42E4-949A-3D932249C6F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4395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96347-F589-42E4-949A-3D932249C6F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577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7F9F-7C84-4B20-B38D-E8A4628B0999}" type="datetimeFigureOut">
              <a:rPr lang="en-GB" smtClean="0"/>
              <a:t>05/12/2012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E972-9815-47D5-9773-3BF87FE114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536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7F9F-7C84-4B20-B38D-E8A4628B0999}" type="datetimeFigureOut">
              <a:rPr lang="en-GB" smtClean="0"/>
              <a:t>05/12/2012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E972-9815-47D5-9773-3BF87FE114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109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7F9F-7C84-4B20-B38D-E8A4628B0999}" type="datetimeFigureOut">
              <a:rPr lang="en-GB" smtClean="0"/>
              <a:t>05/12/2012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E972-9815-47D5-9773-3BF87FE114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736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7F9F-7C84-4B20-B38D-E8A4628B0999}" type="datetimeFigureOut">
              <a:rPr lang="en-GB" smtClean="0"/>
              <a:t>05/12/2012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E972-9815-47D5-9773-3BF87FE114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190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7F9F-7C84-4B20-B38D-E8A4628B0999}" type="datetimeFigureOut">
              <a:rPr lang="en-GB" smtClean="0"/>
              <a:t>05/12/2012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E972-9815-47D5-9773-3BF87FE114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4621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7F9F-7C84-4B20-B38D-E8A4628B0999}" type="datetimeFigureOut">
              <a:rPr lang="en-GB" smtClean="0"/>
              <a:t>05/12/2012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E972-9815-47D5-9773-3BF87FE114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61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7F9F-7C84-4B20-B38D-E8A4628B0999}" type="datetimeFigureOut">
              <a:rPr lang="en-GB" smtClean="0"/>
              <a:t>05/12/2012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E972-9815-47D5-9773-3BF87FE114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222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7F9F-7C84-4B20-B38D-E8A4628B0999}" type="datetimeFigureOut">
              <a:rPr lang="en-GB" smtClean="0"/>
              <a:t>05/12/2012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E972-9815-47D5-9773-3BF87FE114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808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7F9F-7C84-4B20-B38D-E8A4628B0999}" type="datetimeFigureOut">
              <a:rPr lang="en-GB" smtClean="0"/>
              <a:t>05/12/2012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E972-9815-47D5-9773-3BF87FE114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439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7F9F-7C84-4B20-B38D-E8A4628B0999}" type="datetimeFigureOut">
              <a:rPr lang="en-GB" smtClean="0"/>
              <a:t>05/12/2012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E972-9815-47D5-9773-3BF87FE114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660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7F9F-7C84-4B20-B38D-E8A4628B0999}" type="datetimeFigureOut">
              <a:rPr lang="en-GB" smtClean="0"/>
              <a:t>05/12/2012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E972-9815-47D5-9773-3BF87FE114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938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F7F9F-7C84-4B20-B38D-E8A4628B0999}" type="datetimeFigureOut">
              <a:rPr lang="en-GB" smtClean="0"/>
              <a:t>05/12/2012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5E972-9815-47D5-9773-3BF87FE114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461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080119"/>
          </a:xfrm>
        </p:spPr>
        <p:txBody>
          <a:bodyPr>
            <a:normAutofit/>
          </a:bodyPr>
          <a:lstStyle/>
          <a:p>
            <a:r>
              <a:rPr lang="en-GB" sz="3200" dirty="0" smtClean="0"/>
              <a:t>Lewes History Group</a:t>
            </a:r>
            <a:br>
              <a:rPr lang="en-GB" sz="3200" dirty="0" smtClean="0"/>
            </a:br>
            <a:r>
              <a:rPr lang="en-GB" sz="3200" dirty="0" smtClean="0"/>
              <a:t>10 September 2012</a:t>
            </a: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2132856"/>
            <a:ext cx="6400800" cy="2808312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Back to Front</a:t>
            </a:r>
          </a:p>
          <a:p>
            <a:r>
              <a:rPr lang="en-GB" dirty="0" smtClean="0">
                <a:solidFill>
                  <a:schemeClr val="tx2"/>
                </a:solidFill>
              </a:rPr>
              <a:t>Toronto Terrace in 2012</a:t>
            </a:r>
          </a:p>
          <a:p>
            <a:r>
              <a:rPr lang="en-GB" dirty="0" smtClean="0">
                <a:solidFill>
                  <a:schemeClr val="tx2"/>
                </a:solidFill>
              </a:rPr>
              <a:t>by Jane Lee</a:t>
            </a: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836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Toronto Terrace, Lewes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705" y="1600200"/>
            <a:ext cx="6460590" cy="4525963"/>
          </a:xfrm>
        </p:spPr>
      </p:pic>
    </p:spTree>
    <p:extLst>
      <p:ext uri="{BB962C8B-B14F-4D97-AF65-F5344CB8AC3E}">
        <p14:creationId xmlns:p14="http://schemas.microsoft.com/office/powerpoint/2010/main" val="3058782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Toronto Terrace, Lewes in Summer 2012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2" r="7822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35696" y="5445224"/>
            <a:ext cx="5486400" cy="360040"/>
          </a:xfrm>
        </p:spPr>
        <p:txBody>
          <a:bodyPr>
            <a:normAutofit/>
          </a:bodyPr>
          <a:lstStyle/>
          <a:p>
            <a:r>
              <a:rPr lang="en-GB" sz="1100" dirty="0" smtClean="0"/>
              <a:t>Photo taken by Jane Lee, 2012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441250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Toronto Terrace by James </a:t>
            </a:r>
            <a:r>
              <a:rPr lang="en-GB" dirty="0" err="1" smtClean="0"/>
              <a:t>Cheetham</a:t>
            </a:r>
            <a:r>
              <a:rPr lang="en-GB" dirty="0" smtClean="0"/>
              <a:t> in 1907</a:t>
            </a:r>
            <a:br>
              <a:rPr lang="en-GB" dirty="0" smtClean="0"/>
            </a:br>
            <a:r>
              <a:rPr lang="en-GB" dirty="0" smtClean="0"/>
              <a:t>John Ready outside his house at #13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GB" sz="1100" dirty="0" smtClean="0"/>
              <a:t>From Bob Cairns’ collection</a:t>
            </a:r>
            <a:endParaRPr lang="en-GB" sz="1100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5" r="7055"/>
          <a:stretch>
            <a:fillRect/>
          </a:stretch>
        </p:blipFill>
        <p:spPr>
          <a:xfrm>
            <a:off x="1792288" y="612775"/>
            <a:ext cx="5486400" cy="4112369"/>
          </a:xfrm>
        </p:spPr>
      </p:pic>
    </p:spTree>
    <p:extLst>
      <p:ext uri="{BB962C8B-B14F-4D97-AF65-F5344CB8AC3E}">
        <p14:creationId xmlns:p14="http://schemas.microsoft.com/office/powerpoint/2010/main" val="1261757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Toronto Terrace – Some Facts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In St John sub Castro parish (</a:t>
            </a:r>
            <a:r>
              <a:rPr lang="en-GB" dirty="0" err="1" smtClean="0"/>
              <a:t>Pells</a:t>
            </a:r>
            <a:r>
              <a:rPr lang="en-GB" dirty="0" smtClean="0"/>
              <a:t> area)</a:t>
            </a:r>
          </a:p>
          <a:p>
            <a:r>
              <a:rPr lang="en-GB" dirty="0" smtClean="0"/>
              <a:t>Built on Lewes Cattle Market Company’s land</a:t>
            </a:r>
          </a:p>
          <a:p>
            <a:r>
              <a:rPr lang="en-GB" dirty="0" smtClean="0"/>
              <a:t>1883 23 plots in Pelham &amp; Toronto Terrace sold off </a:t>
            </a:r>
          </a:p>
          <a:p>
            <a:r>
              <a:rPr lang="en-GB" dirty="0" smtClean="0"/>
              <a:t>Planning permission for new streets (Toronto, Talbot, Pelham &amp; St John’s Terraces) granted 1 Aug 1883</a:t>
            </a:r>
          </a:p>
          <a:p>
            <a:r>
              <a:rPr lang="en-GB" dirty="0" smtClean="0"/>
              <a:t>#1-8 built c.1882</a:t>
            </a:r>
          </a:p>
          <a:p>
            <a:r>
              <a:rPr lang="en-GB" dirty="0" smtClean="0"/>
              <a:t>#9-18 built c. 1892</a:t>
            </a:r>
          </a:p>
        </p:txBody>
      </p:sp>
    </p:spTree>
    <p:extLst>
      <p:ext uri="{BB962C8B-B14F-4D97-AF65-F5344CB8AC3E}">
        <p14:creationId xmlns:p14="http://schemas.microsoft.com/office/powerpoint/2010/main" val="786100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#1 &amp; 5 - Newest residents: May &amp; July 2012</a:t>
            </a:r>
            <a:br>
              <a:rPr lang="en-GB" sz="3200" dirty="0" smtClean="0"/>
            </a:br>
            <a:r>
              <a:rPr lang="en-GB" sz="1100" dirty="0" smtClean="0"/>
              <a:t>Photos taken by Jane Lee 2012</a:t>
            </a:r>
            <a:endParaRPr lang="en-GB" sz="11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25" y="1600200"/>
            <a:ext cx="3271285" cy="4925144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192" y="1600200"/>
            <a:ext cx="3045224" cy="4935364"/>
          </a:xfrm>
        </p:spPr>
      </p:pic>
    </p:spTree>
    <p:extLst>
      <p:ext uri="{BB962C8B-B14F-4D97-AF65-F5344CB8AC3E}">
        <p14:creationId xmlns:p14="http://schemas.microsoft.com/office/powerpoint/2010/main" val="990893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#13 - Oldest residents: April </a:t>
            </a:r>
            <a:r>
              <a:rPr lang="en-GB" sz="3200" dirty="0"/>
              <a:t>1956</a:t>
            </a:r>
            <a:br>
              <a:rPr lang="en-GB" sz="3200" dirty="0"/>
            </a:br>
            <a:r>
              <a:rPr lang="en-GB" sz="1100" dirty="0"/>
              <a:t>Photos taken by Jane Lee 2012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585846" cy="4781128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600200"/>
            <a:ext cx="3576712" cy="4768950"/>
          </a:xfrm>
        </p:spPr>
      </p:pic>
    </p:spTree>
    <p:extLst>
      <p:ext uri="{BB962C8B-B14F-4D97-AF65-F5344CB8AC3E}">
        <p14:creationId xmlns:p14="http://schemas.microsoft.com/office/powerpoint/2010/main" val="3851198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944" y="155273"/>
            <a:ext cx="2058104" cy="27446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07" y="116632"/>
            <a:ext cx="2232248" cy="29763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196" y="339224"/>
            <a:ext cx="3376186" cy="25311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85" y="3212532"/>
            <a:ext cx="2600670" cy="34675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964" y="2996952"/>
            <a:ext cx="2398129" cy="31969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788" y="2492896"/>
            <a:ext cx="2290806" cy="30554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56548"/>
            <a:ext cx="2571750" cy="3429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5339" y="21803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#8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3059832" y="26064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#3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5292080" y="26064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#9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292481" y="6194805"/>
            <a:ext cx="641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#11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80933" y="6213669"/>
            <a:ext cx="61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#16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4744429" y="6213669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#12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16416" y="5548316"/>
            <a:ext cx="632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#2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7308304" y="6021288"/>
            <a:ext cx="1440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Photos by Jane Lee 2012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645265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96736"/>
            <a:ext cx="2040170" cy="30602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663" y="188640"/>
            <a:ext cx="2284148" cy="30450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512445"/>
            <a:ext cx="2376671" cy="31683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703" y="3138435"/>
            <a:ext cx="1967755" cy="31737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1" y="3501370"/>
            <a:ext cx="2138645" cy="28529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484" y="3438852"/>
            <a:ext cx="2337219" cy="311732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73" y="3386387"/>
            <a:ext cx="2425654" cy="323366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95654"/>
            <a:ext cx="2083728" cy="31384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7147" y="21098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#4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2555776" y="2724195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#8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40335" y="580320"/>
            <a:ext cx="57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#10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76256" y="29673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#6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271171" y="6216297"/>
            <a:ext cx="588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#7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31699" y="5984974"/>
            <a:ext cx="618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#17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84168" y="6216297"/>
            <a:ext cx="558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#18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8028384" y="5984974"/>
            <a:ext cx="582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#14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6687471" y="6400963"/>
            <a:ext cx="18782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Photos by Jane Lee 2012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853218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621" y="3210657"/>
            <a:ext cx="2423917" cy="3429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28583"/>
            <a:ext cx="2443200" cy="3257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2498038" cy="33329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548680"/>
            <a:ext cx="2409732" cy="32129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73728"/>
            <a:ext cx="2247714" cy="29969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784389"/>
            <a:ext cx="3515883" cy="26369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443" y="3353018"/>
            <a:ext cx="1983593" cy="285293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11560" y="54868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#15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05542" y="52840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#2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893500" y="260648"/>
            <a:ext cx="722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#9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683568" y="3784389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#16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5364088" y="6021288"/>
            <a:ext cx="629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#17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37816" y="6351625"/>
            <a:ext cx="610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#11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47887" y="3131291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#10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4127442" y="6259815"/>
            <a:ext cx="18662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Photos by Jane Lee 2012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1360942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44824"/>
            <a:ext cx="8229600" cy="1152128"/>
          </a:xfrm>
        </p:spPr>
        <p:txBody>
          <a:bodyPr/>
          <a:lstStyle/>
          <a:p>
            <a:r>
              <a:rPr lang="en-GB" dirty="0" smtClean="0"/>
              <a:t>What next?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8318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5445224"/>
            <a:ext cx="7272808" cy="936104"/>
          </a:xfrm>
        </p:spPr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St John’s Farm: Land sold 15 December 1878 by Anne </a:t>
            </a:r>
            <a:r>
              <a:rPr lang="en-GB" dirty="0" err="1" smtClean="0"/>
              <a:t>D’Albiac</a:t>
            </a:r>
            <a:r>
              <a:rPr lang="en-GB" dirty="0" smtClean="0"/>
              <a:t> </a:t>
            </a:r>
            <a:r>
              <a:rPr lang="en-GB" dirty="0"/>
              <a:t>to Lewes Cattle Market </a:t>
            </a:r>
            <a:r>
              <a:rPr lang="en-GB" dirty="0" smtClean="0"/>
              <a:t>Company</a:t>
            </a:r>
            <a:br>
              <a:rPr lang="en-GB" dirty="0" smtClean="0"/>
            </a:br>
            <a:r>
              <a:rPr lang="en-GB" sz="1200" dirty="0" smtClean="0"/>
              <a:t>Source: Deeds of 12 Toronto Terrace</a:t>
            </a:r>
            <a:endParaRPr lang="en-GB" sz="1200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5" b="8075"/>
          <a:stretch>
            <a:fillRect/>
          </a:stretch>
        </p:blipFill>
        <p:spPr>
          <a:xfrm>
            <a:off x="1792288" y="476250"/>
            <a:ext cx="5486400" cy="5184775"/>
          </a:xfrm>
        </p:spPr>
      </p:pic>
    </p:spTree>
    <p:extLst>
      <p:ext uri="{BB962C8B-B14F-4D97-AF65-F5344CB8AC3E}">
        <p14:creationId xmlns:p14="http://schemas.microsoft.com/office/powerpoint/2010/main" val="4177423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Toronto Terrace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Residents’ occupations include</a:t>
            </a:r>
          </a:p>
          <a:p>
            <a:pPr lvl="1"/>
            <a:r>
              <a:rPr lang="en-GB" sz="2000" dirty="0" smtClean="0"/>
              <a:t>Horseracing </a:t>
            </a:r>
            <a:r>
              <a:rPr lang="en-GB" sz="2000" dirty="0"/>
              <a:t>people (trainers, jockey, blacksmith</a:t>
            </a:r>
            <a:r>
              <a:rPr lang="en-GB" sz="2000" dirty="0" smtClean="0"/>
              <a:t>) </a:t>
            </a:r>
          </a:p>
          <a:p>
            <a:pPr lvl="1"/>
            <a:r>
              <a:rPr lang="en-GB" sz="2000" dirty="0" smtClean="0"/>
              <a:t>Retired seaman </a:t>
            </a:r>
          </a:p>
          <a:p>
            <a:pPr lvl="1"/>
            <a:r>
              <a:rPr lang="en-GB" sz="2000" dirty="0" smtClean="0"/>
              <a:t>Bicycle mechanic</a:t>
            </a:r>
          </a:p>
          <a:p>
            <a:pPr lvl="1"/>
            <a:r>
              <a:rPr lang="en-GB" sz="2000" dirty="0" smtClean="0"/>
              <a:t>Spinsters &amp; gentleman</a:t>
            </a:r>
          </a:p>
          <a:p>
            <a:pPr lvl="1"/>
            <a:r>
              <a:rPr lang="en-GB" sz="2000" dirty="0" smtClean="0"/>
              <a:t>Iron foundry worker</a:t>
            </a:r>
          </a:p>
          <a:p>
            <a:pPr lvl="1"/>
            <a:r>
              <a:rPr lang="en-GB" sz="2000" dirty="0" smtClean="0"/>
              <a:t>Master bricklayer </a:t>
            </a:r>
          </a:p>
          <a:p>
            <a:pPr lvl="1"/>
            <a:r>
              <a:rPr lang="en-GB" sz="2000" dirty="0" smtClean="0"/>
              <a:t>Printer operator</a:t>
            </a:r>
          </a:p>
          <a:p>
            <a:pPr lvl="1"/>
            <a:r>
              <a:rPr lang="en-GB" sz="2000" dirty="0" smtClean="0"/>
              <a:t>Property developer</a:t>
            </a:r>
          </a:p>
          <a:p>
            <a:pPr lvl="1"/>
            <a:r>
              <a:rPr lang="en-GB" sz="2000" dirty="0" smtClean="0"/>
              <a:t>School attendance officer</a:t>
            </a:r>
          </a:p>
          <a:p>
            <a:pPr lvl="1"/>
            <a:r>
              <a:rPr lang="en-GB" sz="2000" dirty="0" smtClean="0"/>
              <a:t>Pumping station mechanic</a:t>
            </a:r>
          </a:p>
          <a:p>
            <a:pPr lvl="1"/>
            <a:r>
              <a:rPr lang="en-GB" sz="2000" dirty="0" smtClean="0"/>
              <a:t>Scale maker</a:t>
            </a:r>
          </a:p>
          <a:p>
            <a:pPr lvl="1"/>
            <a:r>
              <a:rPr lang="en-GB" sz="2000" dirty="0" smtClean="0"/>
              <a:t>Fireman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9009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9 Toronto Terrace</a:t>
            </a:r>
            <a:endParaRPr lang="en-GB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9301"/>
            <a:ext cx="4038600" cy="3027761"/>
          </a:xfrm>
        </p:spPr>
      </p:pic>
      <p:sp>
        <p:nvSpPr>
          <p:cNvPr id="3" name="TextBox 2"/>
          <p:cNvSpPr txBox="1"/>
          <p:nvPr/>
        </p:nvSpPr>
        <p:spPr>
          <a:xfrm>
            <a:off x="6732240" y="6093296"/>
            <a:ext cx="19442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Photos by Jane Lee 2012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56967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941168"/>
            <a:ext cx="5486400" cy="432048"/>
          </a:xfrm>
        </p:spPr>
        <p:txBody>
          <a:bodyPr>
            <a:normAutofit/>
          </a:bodyPr>
          <a:lstStyle/>
          <a:p>
            <a:r>
              <a:rPr lang="en-GB" dirty="0" smtClean="0"/>
              <a:t>Extract from deeds of 9 Toronto Terrace July 1895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69974"/>
          </a:xfrm>
        </p:spPr>
        <p:txBody>
          <a:bodyPr>
            <a:noAutofit/>
          </a:bodyPr>
          <a:lstStyle/>
          <a:p>
            <a:r>
              <a:rPr lang="en-GB" sz="1800" dirty="0" smtClean="0"/>
              <a:t>Henry </a:t>
            </a:r>
            <a:r>
              <a:rPr lang="en-GB" sz="1800" dirty="0" err="1" smtClean="0"/>
              <a:t>Escott</a:t>
            </a:r>
            <a:r>
              <a:rPr lang="en-GB" sz="1800" dirty="0" smtClean="0"/>
              <a:t>, [?</a:t>
            </a:r>
            <a:r>
              <a:rPr lang="en-GB" sz="1800" dirty="0" err="1" smtClean="0"/>
              <a:t>racehourse</a:t>
            </a:r>
            <a:r>
              <a:rPr lang="en-GB" sz="1800" dirty="0" smtClean="0"/>
              <a:t>] trainer sold to Henry </a:t>
            </a:r>
            <a:r>
              <a:rPr lang="en-GB" sz="1800" dirty="0" err="1" smtClean="0"/>
              <a:t>Gray</a:t>
            </a:r>
            <a:r>
              <a:rPr lang="en-GB" sz="1800" dirty="0" smtClean="0"/>
              <a:t>, jockey for £300. </a:t>
            </a:r>
            <a:r>
              <a:rPr lang="en-GB" sz="1800" dirty="0" err="1" smtClean="0"/>
              <a:t>Gray</a:t>
            </a:r>
            <a:r>
              <a:rPr lang="en-GB" sz="1800" dirty="0" smtClean="0"/>
              <a:t> had already rented the house for up to 14 months prior</a:t>
            </a:r>
            <a:endParaRPr lang="en-GB" sz="1800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44868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9 Toronto Terrace - Occupants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Autofit/>
          </a:bodyPr>
          <a:lstStyle/>
          <a:p>
            <a:r>
              <a:rPr lang="en-GB" sz="2200" dirty="0"/>
              <a:t>Planning granted to A Kemp &amp; JW James (builder) </a:t>
            </a:r>
            <a:r>
              <a:rPr lang="en-GB" sz="2200" dirty="0" smtClean="0"/>
              <a:t>4 Feb 1891</a:t>
            </a:r>
            <a:r>
              <a:rPr lang="en-GB" sz="2200" dirty="0"/>
              <a:t>. Built by Edward Hammond, 9 Pelham Terr</a:t>
            </a:r>
            <a:r>
              <a:rPr lang="en-GB" sz="2200" dirty="0" smtClean="0"/>
              <a:t>.</a:t>
            </a:r>
          </a:p>
          <a:p>
            <a:r>
              <a:rPr lang="en-GB" sz="2200" dirty="0" smtClean="0"/>
              <a:t>May 1892 - 1894 Henry Prince sold plot to Arthur Kemp junior for £36</a:t>
            </a:r>
          </a:p>
          <a:p>
            <a:r>
              <a:rPr lang="en-GB" sz="2200" dirty="0" smtClean="0"/>
              <a:t>1894 – 95: Harry </a:t>
            </a:r>
            <a:r>
              <a:rPr lang="en-GB" sz="2200" dirty="0" err="1" smtClean="0"/>
              <a:t>Escott</a:t>
            </a:r>
            <a:r>
              <a:rPr lang="en-GB" sz="2200" dirty="0" smtClean="0"/>
              <a:t> (trainer) paid £285. He probably let it</a:t>
            </a:r>
          </a:p>
          <a:p>
            <a:r>
              <a:rPr lang="en-GB" sz="2200" dirty="0" smtClean="0"/>
              <a:t>1895 – 1916: Henry </a:t>
            </a:r>
            <a:r>
              <a:rPr lang="en-GB" sz="2200" dirty="0" err="1" smtClean="0"/>
              <a:t>Gray</a:t>
            </a:r>
            <a:r>
              <a:rPr lang="en-GB" sz="2200" dirty="0" smtClean="0"/>
              <a:t> (jockey/private in </a:t>
            </a:r>
            <a:r>
              <a:rPr lang="en-GB" sz="2200" dirty="0" err="1" smtClean="0"/>
              <a:t>Ryl</a:t>
            </a:r>
            <a:r>
              <a:rPr lang="en-GB" sz="2200" dirty="0" smtClean="0"/>
              <a:t> Vet Corps) paid £300 (was a tenant)</a:t>
            </a:r>
          </a:p>
          <a:p>
            <a:r>
              <a:rPr lang="en-GB" sz="2200" dirty="0" smtClean="0"/>
              <a:t>1916 – 36: Mrs Annie </a:t>
            </a:r>
            <a:r>
              <a:rPr lang="en-GB" sz="2200" dirty="0" err="1" smtClean="0"/>
              <a:t>Reegan</a:t>
            </a:r>
            <a:r>
              <a:rPr lang="en-GB" sz="2200" dirty="0" smtClean="0"/>
              <a:t> (wife to George </a:t>
            </a:r>
            <a:r>
              <a:rPr lang="en-GB" sz="2200" dirty="0" err="1" smtClean="0"/>
              <a:t>Reegan</a:t>
            </a:r>
            <a:r>
              <a:rPr lang="en-GB" sz="2200" dirty="0" smtClean="0"/>
              <a:t>, blacksmith) paid £300 (</a:t>
            </a:r>
            <a:r>
              <a:rPr lang="en-GB" sz="2200" dirty="0" err="1" smtClean="0"/>
              <a:t>prob’ly</a:t>
            </a:r>
            <a:r>
              <a:rPr lang="en-GB" sz="2200" dirty="0" smtClean="0"/>
              <a:t> let it out)</a:t>
            </a:r>
          </a:p>
          <a:p>
            <a:r>
              <a:rPr lang="en-GB" sz="2200" dirty="0" smtClean="0"/>
              <a:t>1936 - 88: Mrs Dorothy Barber (rented from Annie </a:t>
            </a:r>
            <a:r>
              <a:rPr lang="en-GB" sz="2200" dirty="0" err="1" smtClean="0"/>
              <a:t>Reegan</a:t>
            </a:r>
            <a:r>
              <a:rPr lang="en-GB" sz="2200" dirty="0" smtClean="0"/>
              <a:t>) paid £400</a:t>
            </a:r>
          </a:p>
          <a:p>
            <a:r>
              <a:rPr lang="en-GB" sz="2200" dirty="0" smtClean="0"/>
              <a:t>1988 – 98</a:t>
            </a:r>
            <a:r>
              <a:rPr lang="en-GB" sz="2200" dirty="0"/>
              <a:t>: Conrad </a:t>
            </a:r>
            <a:r>
              <a:rPr lang="en-GB" sz="2200" dirty="0" smtClean="0"/>
              <a:t>&amp; Helene </a:t>
            </a:r>
            <a:r>
              <a:rPr lang="en-GB" sz="2200" dirty="0" err="1" smtClean="0"/>
              <a:t>Adamczewski</a:t>
            </a:r>
            <a:endParaRPr lang="en-GB" sz="2200" dirty="0" smtClean="0"/>
          </a:p>
          <a:p>
            <a:r>
              <a:rPr lang="en-GB" sz="2200" dirty="0" smtClean="0"/>
              <a:t>1998: John da Silva &amp; </a:t>
            </a:r>
            <a:r>
              <a:rPr lang="en-GB" sz="2200" dirty="0" err="1" smtClean="0"/>
              <a:t>Bekki</a:t>
            </a:r>
            <a:r>
              <a:rPr lang="en-GB" sz="2200" dirty="0" smtClean="0"/>
              <a:t> Doy + Luis &amp; Isaac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4074124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GB" dirty="0"/>
              <a:t>What to do with the </a:t>
            </a:r>
            <a:r>
              <a:rPr lang="en-GB" dirty="0" smtClean="0"/>
              <a:t>photo project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r>
              <a:rPr lang="en-GB" dirty="0" smtClean="0"/>
              <a:t>Offer images to ESRO</a:t>
            </a:r>
          </a:p>
          <a:p>
            <a:r>
              <a:rPr lang="en-GB" dirty="0" smtClean="0"/>
              <a:t>Publish on local studies sites – suggestions?</a:t>
            </a:r>
          </a:p>
          <a:p>
            <a:r>
              <a:rPr lang="en-GB" dirty="0"/>
              <a:t>Exhibit </a:t>
            </a:r>
            <a:r>
              <a:rPr lang="en-GB" dirty="0" smtClean="0"/>
              <a:t>in </a:t>
            </a:r>
            <a:r>
              <a:rPr lang="en-GB" dirty="0" err="1"/>
              <a:t>Artwave</a:t>
            </a:r>
            <a:r>
              <a:rPr lang="en-GB" dirty="0"/>
              <a:t> </a:t>
            </a:r>
            <a:r>
              <a:rPr lang="en-GB" dirty="0" smtClean="0"/>
              <a:t>2013</a:t>
            </a:r>
          </a:p>
          <a:p>
            <a:r>
              <a:rPr lang="en-GB" dirty="0" smtClean="0"/>
              <a:t>Anything else?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9658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Further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Continuing research of occupancy of each house – deeds, planning applications, censuses, directories, electoral registers </a:t>
            </a:r>
          </a:p>
          <a:p>
            <a:r>
              <a:rPr lang="en-GB" dirty="0" smtClean="0"/>
              <a:t>Oral interviews with longest standing residents</a:t>
            </a:r>
          </a:p>
          <a:p>
            <a:r>
              <a:rPr lang="en-GB" dirty="0" smtClean="0"/>
              <a:t>Extending project to rest of Toronto Terrace &amp;/or other roads in </a:t>
            </a:r>
            <a:r>
              <a:rPr lang="en-GB" dirty="0" err="1" smtClean="0"/>
              <a:t>Pells</a:t>
            </a:r>
            <a:r>
              <a:rPr lang="en-GB" dirty="0" smtClean="0"/>
              <a:t>/St Johns’ area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9906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Help Needed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Research sources advice</a:t>
            </a:r>
          </a:p>
          <a:p>
            <a:r>
              <a:rPr lang="en-GB" dirty="0"/>
              <a:t>Any </a:t>
            </a:r>
            <a:r>
              <a:rPr lang="en-GB" dirty="0" smtClean="0"/>
              <a:t>Toronto Terrace deeds </a:t>
            </a:r>
            <a:endParaRPr lang="en-GB" dirty="0"/>
          </a:p>
          <a:p>
            <a:r>
              <a:rPr lang="en-GB" dirty="0" smtClean="0"/>
              <a:t>Past images of the street/area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Contact Jane </a:t>
            </a:r>
            <a:r>
              <a:rPr lang="en-GB" smtClean="0"/>
              <a:t>on </a:t>
            </a:r>
            <a:r>
              <a:rPr lang="en-GB" smtClean="0"/>
              <a:t>dexteritypr</a:t>
            </a:r>
            <a:r>
              <a:rPr lang="en-GB"/>
              <a:t>@</a:t>
            </a:r>
            <a:r>
              <a:rPr lang="en-GB" smtClean="0"/>
              <a:t>gmail.com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01273 487617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6627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631</Words>
  <Application>Microsoft Office PowerPoint</Application>
  <PresentationFormat>On-screen Show (4:3)</PresentationFormat>
  <Paragraphs>113</Paragraphs>
  <Slides>19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Lewes History Group 10 September 2012</vt:lpstr>
      <vt:lpstr>Toronto Terrace, Lewes</vt:lpstr>
      <vt:lpstr>Toronto Terrace, Lewes in Summer 2012</vt:lpstr>
      <vt:lpstr>Toronto Terrace by James Cheetham in 1907 John Ready outside his house at #13</vt:lpstr>
      <vt:lpstr>Toronto Terrace – Some Facts</vt:lpstr>
      <vt:lpstr>#1 &amp; 5 - Newest residents: May &amp; July 2012 Photos taken by Jane Lee 2012</vt:lpstr>
      <vt:lpstr>#13 - Oldest residents: April 1956 Photos taken by Jane Lee 2012</vt:lpstr>
      <vt:lpstr>PowerPoint Presentation</vt:lpstr>
      <vt:lpstr>PowerPoint Presentation</vt:lpstr>
      <vt:lpstr>PowerPoint Presentation</vt:lpstr>
      <vt:lpstr>What next?</vt:lpstr>
      <vt:lpstr> St John’s Farm: Land sold 15 December 1878 by Anne D’Albiac to Lewes Cattle Market Company Source: Deeds of 12 Toronto Terrace</vt:lpstr>
      <vt:lpstr>Toronto Terrace</vt:lpstr>
      <vt:lpstr>9 Toronto Terrace</vt:lpstr>
      <vt:lpstr>Extract from deeds of 9 Toronto Terrace July 1895</vt:lpstr>
      <vt:lpstr>9 Toronto Terrace - Occupants</vt:lpstr>
      <vt:lpstr>What to do with the photo project</vt:lpstr>
      <vt:lpstr>Further research</vt:lpstr>
      <vt:lpstr>Help Needed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Lewes History Group 10 September 2012</dc:title>
  <dc:creator>Jane Lee</dc:creator>
  <cp:lastModifiedBy>Jane Lee</cp:lastModifiedBy>
  <cp:revision>58</cp:revision>
  <dcterms:created xsi:type="dcterms:W3CDTF">2012-07-30T14:45:08Z</dcterms:created>
  <dcterms:modified xsi:type="dcterms:W3CDTF">2012-12-05T17:06:29Z</dcterms:modified>
</cp:coreProperties>
</file>